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5" r:id="rId10"/>
    <p:sldId id="272" r:id="rId11"/>
    <p:sldId id="266" r:id="rId12"/>
    <p:sldId id="267" r:id="rId13"/>
    <p:sldId id="268" r:id="rId14"/>
    <p:sldId id="269" r:id="rId15"/>
    <p:sldId id="270" r:id="rId16"/>
    <p:sldId id="271" r:id="rId17"/>
    <p:sldId id="26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25770997375327"/>
          <c:y val="0.23749999999999999"/>
          <c:w val="0.48541666666666666"/>
          <c:h val="0.7281250000000000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101558398950127"/>
          <c:y val="0.40465501968503936"/>
          <c:w val="1.2500000000000001E-2"/>
          <c:h val="9.3749999999999997E-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851234131224999E-2"/>
          <c:y val="0.47685184835219496"/>
          <c:w val="0.91714876586877503"/>
          <c:h val="0.466671038438075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 Интернет </c:v>
                </c:pt>
                <c:pt idx="1">
                  <c:v>Бұл – адамдардың бір-бірімен ғаламтор арқылы өзара байланысын қамтамасыз ететін интернет сайт</c:v>
                </c:pt>
                <c:pt idx="2">
                  <c:v> Вконтакте </c:v>
                </c:pt>
                <c:pt idx="3">
                  <c:v>Өз жауабыңыз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0%">
                  <c:v>0.61499999999999999</c:v>
                </c:pt>
                <c:pt idx="1">
                  <c:v>0.38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88417382143061E-2"/>
          <c:y val="0.13317469496265952"/>
          <c:w val="0.56177561292833889"/>
          <c:h val="0.815049688927892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2"/>
              <c:layout>
                <c:manualLayout>
                  <c:x val="1.3496883202099737E-2"/>
                  <c:y val="-4.132726377952755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7.9331610892388452E-2"/>
                  <c:y val="-1.993110236220472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Вконтакте</c:v>
                </c:pt>
                <c:pt idx="1">
                  <c:v>Мой мир (mail.ru)</c:v>
                </c:pt>
                <c:pt idx="2">
                  <c:v>Facebook</c:v>
                </c:pt>
                <c:pt idx="3">
                  <c:v>Twitter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0.92</c:v>
                </c:pt>
                <c:pt idx="1">
                  <c:v>0.04</c:v>
                </c:pt>
                <c:pt idx="2" formatCode="0.00%">
                  <c:v>0.02</c:v>
                </c:pt>
                <c:pt idx="3" formatCode="0.00%">
                  <c:v>2.5000000000000001E-2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64928641732283465"/>
          <c:y val="0.21715501968503936"/>
          <c:w val="0.33821358267716534"/>
          <c:h val="0.637564960629921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Стив Джопс</c:v>
                </c:pt>
                <c:pt idx="1">
                  <c:v>Павел Дуров</c:v>
                </c:pt>
                <c:pt idx="2">
                  <c:v>Марк Цукерберг</c:v>
                </c:pt>
                <c:pt idx="3">
                  <c:v>Виктор Калашников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0.8</c:v>
                </c:pt>
                <c:pt idx="2" formatCode="General">
                  <c:v>0</c:v>
                </c:pt>
                <c:pt idx="3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2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Уақыт өткізу үшін</c:v>
                </c:pt>
                <c:pt idx="1">
                  <c:v>Қарым - қатынас құралы ретінде (достар)</c:v>
                </c:pt>
                <c:pt idx="2">
                  <c:v>Ойын мақсатында</c:v>
                </c:pt>
                <c:pt idx="3">
                  <c:v>Ақпарат алмасу үшін  (Документ)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0.15</c:v>
                </c:pt>
                <c:pt idx="1">
                  <c:v>0.53</c:v>
                </c:pt>
                <c:pt idx="3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1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Иа </c:v>
                </c:pt>
                <c:pt idx="1">
                  <c:v>Жоқ</c:v>
                </c:pt>
                <c:pt idx="2">
                  <c:v>Ситуацияға байланысты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0.23</c:v>
                </c:pt>
                <c:pt idx="1">
                  <c:v>0.3</c:v>
                </c:pt>
                <c:pt idx="2">
                  <c:v>0.46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Әрине</c:v>
                </c:pt>
                <c:pt idx="1">
                  <c:v>Мүмкін емес</c:v>
                </c:pt>
                <c:pt idx="2">
                  <c:v>Жауап беруге қиналамын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0.56999999999999995</c:v>
                </c:pt>
                <c:pt idx="1">
                  <c:v>0.23</c:v>
                </c:pt>
                <c:pt idx="2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egendEntry>
        <c:idx val="3"/>
        <c:delete val="1"/>
      </c:legendEntry>
      <c:layout/>
      <c:overlay val="0"/>
      <c:txPr>
        <a:bodyPr/>
        <a:lstStyle/>
        <a:p>
          <a:pPr>
            <a:defRPr sz="2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Иа</c:v>
                </c:pt>
                <c:pt idx="1">
                  <c:v>Мүмкін</c:v>
                </c:pt>
                <c:pt idx="2">
                  <c:v>Жоқ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0.34</c:v>
                </c:pt>
                <c:pt idx="1">
                  <c:v>0.5</c:v>
                </c:pt>
                <c:pt idx="2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/>
      <c:overlay val="0"/>
      <c:txPr>
        <a:bodyPr/>
        <a:lstStyle/>
        <a:p>
          <a:pPr>
            <a:defRPr sz="3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Орныңнан қозғалмай ақпарат алмасу</c:v>
                </c:pt>
                <c:pt idx="1">
                  <c:v>Аудио, видео жазбаларымен</c:v>
                </c:pt>
                <c:pt idx="2">
                  <c:v>Ақпараттың көзі ретінде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</c:v>
                </c:pt>
                <c:pt idx="1">
                  <c:v>0.15</c:v>
                </c:pt>
                <c:pt idx="2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egendEntry>
        <c:idx val="3"/>
        <c:delete val="1"/>
      </c:legendEntry>
      <c:layout>
        <c:manualLayout>
          <c:xMode val="edge"/>
          <c:yMode val="edge"/>
          <c:x val="0.21398532412209431"/>
          <c:y val="0"/>
          <c:w val="0.56869092599027737"/>
          <c:h val="0.23718878418422698"/>
        </c:manualLayout>
      </c:layout>
      <c:overlay val="0"/>
      <c:txPr>
        <a:bodyPr/>
        <a:lstStyle/>
        <a:p>
          <a:pPr>
            <a:defRPr sz="20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иа бар онда көптеген өңделмеген ақпараттар жүреді</c:v>
                </c:pt>
                <c:pt idx="1">
                  <c:v>Зияны жоқ</c:v>
                </c:pt>
                <c:pt idx="2">
                  <c:v>Жауап беруге қиналамын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0.42</c:v>
                </c:pt>
                <c:pt idx="1">
                  <c:v>0.26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egendEntry>
        <c:idx val="3"/>
        <c:delete val="1"/>
      </c:legendEntry>
      <c:layout/>
      <c:overlay val="0"/>
      <c:txPr>
        <a:bodyPr/>
        <a:lstStyle/>
        <a:p>
          <a:pPr>
            <a:defRPr sz="20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0EA0A-7F66-4EA7-94D4-7A873F1A3AC5}" type="datetimeFigureOut">
              <a:rPr lang="en-AU" smtClean="0"/>
              <a:t>15/04/2014</a:t>
            </a:fld>
            <a:endParaRPr lang="en-A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A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08C88-D9E4-405D-94CC-38DDC1185C1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0575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0"/>
            <a:ext cx="7772400" cy="1470025"/>
          </a:xfrm>
        </p:spPr>
        <p:txBody>
          <a:bodyPr/>
          <a:lstStyle/>
          <a:p>
            <a:r>
              <a:rPr lang="en-AU" smtClean="0"/>
              <a:t>Образец заголовка</a:t>
            </a:r>
            <a:endParaRPr lang="en-A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572140"/>
            <a:ext cx="6400800" cy="785818"/>
          </a:xfrm>
          <a:noFill/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 algn="ctr">
              <a:buNone/>
              <a:defRPr b="1" cap="all" spc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Образец подзаголовка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Образец заголовка</a:t>
            </a:r>
            <a:endParaRPr lang="en-A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Образец текста</a:t>
            </a:r>
          </a:p>
          <a:p>
            <a:pPr lvl="1"/>
            <a:r>
              <a:rPr lang="en-AU" smtClean="0"/>
              <a:t>Второй уровень</a:t>
            </a:r>
          </a:p>
          <a:p>
            <a:pPr lvl="2"/>
            <a:r>
              <a:rPr lang="en-AU" smtClean="0"/>
              <a:t>Третий уровень</a:t>
            </a:r>
          </a:p>
          <a:p>
            <a:pPr lvl="3"/>
            <a:r>
              <a:rPr lang="en-AU" smtClean="0"/>
              <a:t>Четвертый уровень</a:t>
            </a:r>
          </a:p>
          <a:p>
            <a:pPr lvl="4"/>
            <a:r>
              <a:rPr lang="en-AU" smtClean="0"/>
              <a:t>Пятый уровень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50017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Образец заголовка</a:t>
            </a:r>
            <a:endParaRPr lang="en-A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0"/>
            <a:ext cx="7772400" cy="1500187"/>
          </a:xfrm>
        </p:spPr>
        <p:txBody>
          <a:bodyPr anchor="b"/>
          <a:lstStyle>
            <a:lvl1pPr marL="0" indent="0">
              <a:buNone/>
              <a:defRPr sz="2000" b="0" cap="none" spc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575315-2BEA-4699-B82F-43B2CDA12FFA}" type="datetimeFigureOut">
              <a:rPr lang="en-AU" smtClean="0"/>
              <a:pPr/>
              <a:t>15/04/2014</a:t>
            </a:fld>
            <a:endParaRPr lang="en-A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3429FC3-26ED-4DE6-8EA5-1335A1481E2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Образец заголовка</a:t>
            </a:r>
            <a:endParaRPr lang="en-A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28" y="142852"/>
            <a:ext cx="3786214" cy="62151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Образец текста</a:t>
            </a:r>
          </a:p>
          <a:p>
            <a:pPr lvl="1"/>
            <a:r>
              <a:rPr lang="en-AU" smtClean="0"/>
              <a:t>Второй уровень</a:t>
            </a:r>
          </a:p>
          <a:p>
            <a:pPr lvl="2"/>
            <a:r>
              <a:rPr lang="en-AU" smtClean="0"/>
              <a:t>Третий уровень</a:t>
            </a:r>
          </a:p>
          <a:p>
            <a:pPr lvl="3"/>
            <a:r>
              <a:rPr lang="en-AU" smtClean="0"/>
              <a:t>Четвертый уровень</a:t>
            </a:r>
          </a:p>
          <a:p>
            <a:pPr lvl="4"/>
            <a:r>
              <a:rPr lang="en-AU" smtClean="0"/>
              <a:t>Пятый уровень</a:t>
            </a:r>
            <a:endParaRPr lang="en-A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142852"/>
            <a:ext cx="3857620" cy="62151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Образец текста</a:t>
            </a:r>
          </a:p>
          <a:p>
            <a:pPr lvl="1"/>
            <a:r>
              <a:rPr lang="en-AU" smtClean="0"/>
              <a:t>Второй уровень</a:t>
            </a:r>
          </a:p>
          <a:p>
            <a:pPr lvl="2"/>
            <a:r>
              <a:rPr lang="en-AU" smtClean="0"/>
              <a:t>Третий уровень</a:t>
            </a:r>
          </a:p>
          <a:p>
            <a:pPr lvl="3"/>
            <a:r>
              <a:rPr lang="en-AU" smtClean="0"/>
              <a:t>Четвертый уровень</a:t>
            </a:r>
          </a:p>
          <a:p>
            <a:pPr lvl="4"/>
            <a:r>
              <a:rPr lang="en-AU" smtClean="0"/>
              <a:t>Пятый уровень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Образец заголовка</a:t>
            </a:r>
            <a:endParaRPr lang="en-A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728" y="146032"/>
            <a:ext cx="38117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28728" y="785794"/>
            <a:ext cx="3811734" cy="55721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Образец текста</a:t>
            </a:r>
          </a:p>
          <a:p>
            <a:pPr lvl="1"/>
            <a:r>
              <a:rPr lang="en-AU" smtClean="0"/>
              <a:t>Второй уровень</a:t>
            </a:r>
          </a:p>
          <a:p>
            <a:pPr lvl="2"/>
            <a:r>
              <a:rPr lang="en-AU" smtClean="0"/>
              <a:t>Третий уровень</a:t>
            </a:r>
          </a:p>
          <a:p>
            <a:pPr lvl="3"/>
            <a:r>
              <a:rPr lang="en-AU" smtClean="0"/>
              <a:t>Четвертый уровень</a:t>
            </a:r>
          </a:p>
          <a:p>
            <a:pPr lvl="4"/>
            <a:r>
              <a:rPr lang="en-AU" smtClean="0"/>
              <a:t>Пятый уровень</a:t>
            </a:r>
            <a:endParaRPr lang="en-A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30769" y="146032"/>
            <a:ext cx="38132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30769" y="785794"/>
            <a:ext cx="3813231" cy="55721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Образец текста</a:t>
            </a:r>
          </a:p>
          <a:p>
            <a:pPr lvl="1"/>
            <a:r>
              <a:rPr lang="en-AU" smtClean="0"/>
              <a:t>Второй уровень</a:t>
            </a:r>
          </a:p>
          <a:p>
            <a:pPr lvl="2"/>
            <a:r>
              <a:rPr lang="en-AU" smtClean="0"/>
              <a:t>Третий уровень</a:t>
            </a:r>
          </a:p>
          <a:p>
            <a:pPr lvl="3"/>
            <a:r>
              <a:rPr lang="en-AU" smtClean="0"/>
              <a:t>Четвертый уровень</a:t>
            </a:r>
          </a:p>
          <a:p>
            <a:pPr lvl="4"/>
            <a:r>
              <a:rPr lang="en-AU" smtClean="0"/>
              <a:t>Пятый уровень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Образец заголовка</a:t>
            </a:r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bg1"/>
            </a:gs>
            <a:gs pos="42000">
              <a:schemeClr val="tx2">
                <a:lumMod val="40000"/>
                <a:lumOff val="60000"/>
              </a:schemeClr>
            </a:gs>
            <a:gs pos="74000">
              <a:schemeClr val="tx2">
                <a:lumMod val="75000"/>
              </a:schemeClr>
            </a:gs>
            <a:gs pos="100000">
              <a:schemeClr val="tx2">
                <a:lumMod val="5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977017" y="2809373"/>
            <a:ext cx="3768584" cy="3768732"/>
          </a:xfrm>
          <a:prstGeom prst="ellipse">
            <a:avLst/>
          </a:prstGeom>
          <a:solidFill>
            <a:schemeClr val="tx2">
              <a:lumMod val="20000"/>
              <a:lumOff val="80000"/>
              <a:alpha val="22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931114" y="3494620"/>
            <a:ext cx="628103" cy="616702"/>
          </a:xfrm>
          <a:prstGeom prst="ellipse">
            <a:avLst/>
          </a:prstGeom>
          <a:gradFill flip="none" rotWithShape="1">
            <a:gsLst>
              <a:gs pos="31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838373" y="2603828"/>
            <a:ext cx="628103" cy="616702"/>
          </a:xfrm>
          <a:prstGeom prst="ellipse">
            <a:avLst/>
          </a:prstGeom>
          <a:gradFill flip="none" rotWithShape="1">
            <a:gsLst>
              <a:gs pos="31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722681" y="274067"/>
            <a:ext cx="2023855" cy="1987150"/>
          </a:xfrm>
          <a:prstGeom prst="ellipse">
            <a:avLst/>
          </a:prstGeom>
          <a:solidFill>
            <a:schemeClr val="tx2">
              <a:lumMod val="20000"/>
              <a:lumOff val="80000"/>
              <a:alpha val="22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908162" y="0"/>
            <a:ext cx="2023855" cy="1987150"/>
          </a:xfrm>
          <a:prstGeom prst="ellipse">
            <a:avLst/>
          </a:prstGeom>
          <a:solidFill>
            <a:schemeClr val="tx2">
              <a:lumMod val="20000"/>
              <a:lumOff val="80000"/>
              <a:alpha val="22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0" y="342589"/>
            <a:ext cx="3559217" cy="3357598"/>
          </a:xfrm>
          <a:prstGeom prst="ellipse">
            <a:avLst/>
          </a:prstGeom>
          <a:solidFill>
            <a:schemeClr val="tx2">
              <a:lumMod val="60000"/>
              <a:lumOff val="40000"/>
              <a:alpha val="53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3722063" y="2272583"/>
            <a:ext cx="5201583" cy="4296385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24475" h="5581650">
                <a:moveTo>
                  <a:pt x="0" y="0"/>
                </a:moveTo>
                <a:cubicBezTo>
                  <a:pt x="617530" y="4037015"/>
                  <a:pt x="1944668" y="4387839"/>
                  <a:pt x="5324475" y="5581650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4675843" y="1750486"/>
            <a:ext cx="4257108" cy="4827619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86680 w 5411155"/>
              <a:gd name="connsiteY0" fmla="*/ 0 h 5581650"/>
              <a:gd name="connsiteX1" fmla="*/ 5411155 w 5411155"/>
              <a:gd name="connsiteY1" fmla="*/ 5581650 h 558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11155" h="5581650">
                <a:moveTo>
                  <a:pt x="86680" y="0"/>
                </a:moveTo>
                <a:cubicBezTo>
                  <a:pt x="0" y="3960788"/>
                  <a:pt x="2031348" y="4387839"/>
                  <a:pt x="5411155" y="5581650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535060" y="2033564"/>
            <a:ext cx="3397892" cy="4544541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4550043"/>
              <a:gd name="connsiteY0" fmla="*/ 0 h 5581650"/>
              <a:gd name="connsiteX1" fmla="*/ 4550043 w 4550043"/>
              <a:gd name="connsiteY1" fmla="*/ 5581650 h 5581650"/>
              <a:gd name="connsiteX0" fmla="*/ 163410 w 4713453"/>
              <a:gd name="connsiteY0" fmla="*/ 0 h 5581650"/>
              <a:gd name="connsiteX1" fmla="*/ 4713453 w 4713453"/>
              <a:gd name="connsiteY1" fmla="*/ 5581650 h 558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13453" h="5581650">
                <a:moveTo>
                  <a:pt x="163410" y="0"/>
                </a:moveTo>
                <a:cubicBezTo>
                  <a:pt x="0" y="3750856"/>
                  <a:pt x="1333646" y="4387839"/>
                  <a:pt x="4713453" y="5581650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4606024" y="2766570"/>
            <a:ext cx="4047803" cy="3811534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4825343"/>
              <a:gd name="connsiteY0" fmla="*/ 0 h 4804342"/>
              <a:gd name="connsiteX1" fmla="*/ 4825343 w 4825343"/>
              <a:gd name="connsiteY1" fmla="*/ 4804342 h 4804342"/>
              <a:gd name="connsiteX0" fmla="*/ 0 w 4825343"/>
              <a:gd name="connsiteY0" fmla="*/ 0 h 4804342"/>
              <a:gd name="connsiteX1" fmla="*/ 4825343 w 4825343"/>
              <a:gd name="connsiteY1" fmla="*/ 4804342 h 4804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25343" h="4804342">
                <a:moveTo>
                  <a:pt x="0" y="0"/>
                </a:moveTo>
                <a:cubicBezTo>
                  <a:pt x="68442" y="1981382"/>
                  <a:pt x="1445536" y="3610531"/>
                  <a:pt x="4825343" y="4804342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3210272" y="2498858"/>
            <a:ext cx="5722680" cy="4079247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24475" h="5581650">
                <a:moveTo>
                  <a:pt x="0" y="0"/>
                </a:moveTo>
                <a:cubicBezTo>
                  <a:pt x="617530" y="4037015"/>
                  <a:pt x="1944668" y="4387839"/>
                  <a:pt x="5324475" y="5581650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3489428" y="2681116"/>
            <a:ext cx="5443523" cy="3896989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24475" h="5581650">
                <a:moveTo>
                  <a:pt x="0" y="0"/>
                </a:moveTo>
                <a:cubicBezTo>
                  <a:pt x="617530" y="4037015"/>
                  <a:pt x="1944668" y="4387839"/>
                  <a:pt x="5324475" y="5581650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5799435" y="2398238"/>
            <a:ext cx="2993971" cy="4179867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4548039"/>
              <a:gd name="connsiteY0" fmla="*/ 0 h 5973380"/>
              <a:gd name="connsiteX1" fmla="*/ 4548039 w 4548039"/>
              <a:gd name="connsiteY1" fmla="*/ 5973380 h 5973380"/>
              <a:gd name="connsiteX0" fmla="*/ 210735 w 4758774"/>
              <a:gd name="connsiteY0" fmla="*/ 0 h 5973380"/>
              <a:gd name="connsiteX1" fmla="*/ 4758774 w 4758774"/>
              <a:gd name="connsiteY1" fmla="*/ 5973380 h 59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58774" h="5973380">
                <a:moveTo>
                  <a:pt x="210735" y="0"/>
                </a:moveTo>
                <a:cubicBezTo>
                  <a:pt x="0" y="3828092"/>
                  <a:pt x="1378967" y="4779569"/>
                  <a:pt x="4758774" y="5973380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4955000" y="2307406"/>
            <a:ext cx="3419669" cy="4270699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017337"/>
              <a:gd name="connsiteY0" fmla="*/ 0 h 6403645"/>
              <a:gd name="connsiteX1" fmla="*/ 5017337 w 5017337"/>
              <a:gd name="connsiteY1" fmla="*/ 6403645 h 6403645"/>
              <a:gd name="connsiteX0" fmla="*/ 0 w 5017337"/>
              <a:gd name="connsiteY0" fmla="*/ 0 h 6403645"/>
              <a:gd name="connsiteX1" fmla="*/ 5017337 w 5017337"/>
              <a:gd name="connsiteY1" fmla="*/ 6403645 h 640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17337" h="6403645">
                <a:moveTo>
                  <a:pt x="0" y="0"/>
                </a:moveTo>
                <a:cubicBezTo>
                  <a:pt x="194292" y="4016449"/>
                  <a:pt x="1637530" y="5209834"/>
                  <a:pt x="5017337" y="6403645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3891680" y="1438902"/>
            <a:ext cx="4622505" cy="5139204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6962744"/>
              <a:gd name="connsiteY0" fmla="*/ 0 h 5581650"/>
              <a:gd name="connsiteX1" fmla="*/ 6962744 w 6962744"/>
              <a:gd name="connsiteY1" fmla="*/ 5581650 h 5581650"/>
              <a:gd name="connsiteX0" fmla="*/ 0 w 6143633"/>
              <a:gd name="connsiteY0" fmla="*/ 0 h 6040444"/>
              <a:gd name="connsiteX1" fmla="*/ 6143633 w 6143633"/>
              <a:gd name="connsiteY1" fmla="*/ 6040444 h 6040444"/>
              <a:gd name="connsiteX0" fmla="*/ 638505 w 6782138"/>
              <a:gd name="connsiteY0" fmla="*/ 0 h 6040444"/>
              <a:gd name="connsiteX1" fmla="*/ 6782138 w 6782138"/>
              <a:gd name="connsiteY1" fmla="*/ 6040444 h 6040444"/>
              <a:gd name="connsiteX0" fmla="*/ 638505 w 6782138"/>
              <a:gd name="connsiteY0" fmla="*/ 0 h 5734624"/>
              <a:gd name="connsiteX1" fmla="*/ 6782138 w 6782138"/>
              <a:gd name="connsiteY1" fmla="*/ 5734624 h 573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82138" h="5734624">
                <a:moveTo>
                  <a:pt x="638505" y="0"/>
                </a:moveTo>
                <a:cubicBezTo>
                  <a:pt x="0" y="4230704"/>
                  <a:pt x="3402331" y="4540813"/>
                  <a:pt x="6782138" y="5734624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5373704" y="2603805"/>
            <a:ext cx="3349879" cy="3974300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4914942"/>
              <a:gd name="connsiteY0" fmla="*/ 0 h 6108259"/>
              <a:gd name="connsiteX1" fmla="*/ 4914942 w 4914942"/>
              <a:gd name="connsiteY1" fmla="*/ 6108259 h 6108259"/>
              <a:gd name="connsiteX0" fmla="*/ 0 w 4914942"/>
              <a:gd name="connsiteY0" fmla="*/ 0 h 6108259"/>
              <a:gd name="connsiteX1" fmla="*/ 4914942 w 4914942"/>
              <a:gd name="connsiteY1" fmla="*/ 6108259 h 610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14942" h="6108259">
                <a:moveTo>
                  <a:pt x="0" y="0"/>
                </a:moveTo>
                <a:cubicBezTo>
                  <a:pt x="105547" y="3910618"/>
                  <a:pt x="1535135" y="4914448"/>
                  <a:pt x="4914942" y="6108259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5234125" y="2877872"/>
            <a:ext cx="3838404" cy="3837276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631705"/>
              <a:gd name="connsiteY0" fmla="*/ 0 h 4730238"/>
              <a:gd name="connsiteX1" fmla="*/ 5631705 w 5631705"/>
              <a:gd name="connsiteY1" fmla="*/ 4730238 h 4730238"/>
              <a:gd name="connsiteX0" fmla="*/ 0 w 5631705"/>
              <a:gd name="connsiteY0" fmla="*/ 0 h 4730238"/>
              <a:gd name="connsiteX1" fmla="*/ 5631705 w 5631705"/>
              <a:gd name="connsiteY1" fmla="*/ 4730238 h 4730238"/>
              <a:gd name="connsiteX0" fmla="*/ 0 w 5631705"/>
              <a:gd name="connsiteY0" fmla="*/ 0 h 5297899"/>
              <a:gd name="connsiteX1" fmla="*/ 5631705 w 5631705"/>
              <a:gd name="connsiteY1" fmla="*/ 5297899 h 5297899"/>
              <a:gd name="connsiteX0" fmla="*/ 0 w 5631705"/>
              <a:gd name="connsiteY0" fmla="*/ 0 h 5297899"/>
              <a:gd name="connsiteX1" fmla="*/ 5631705 w 5631705"/>
              <a:gd name="connsiteY1" fmla="*/ 5297899 h 529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31705" h="5297899">
                <a:moveTo>
                  <a:pt x="0" y="0"/>
                </a:moveTo>
                <a:cubicBezTo>
                  <a:pt x="412715" y="3803608"/>
                  <a:pt x="2251898" y="4104088"/>
                  <a:pt x="5631705" y="5297899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5792408" y="3357506"/>
            <a:ext cx="3280121" cy="3357642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119732"/>
              <a:gd name="connsiteY0" fmla="*/ 0 h 4446424"/>
              <a:gd name="connsiteX1" fmla="*/ 5119732 w 5119732"/>
              <a:gd name="connsiteY1" fmla="*/ 4446424 h 4446424"/>
              <a:gd name="connsiteX0" fmla="*/ 0 w 4812594"/>
              <a:gd name="connsiteY0" fmla="*/ 0 h 4824875"/>
              <a:gd name="connsiteX1" fmla="*/ 4812594 w 4812594"/>
              <a:gd name="connsiteY1" fmla="*/ 4824875 h 4824875"/>
              <a:gd name="connsiteX0" fmla="*/ 0 w 4812594"/>
              <a:gd name="connsiteY0" fmla="*/ 0 h 4824875"/>
              <a:gd name="connsiteX1" fmla="*/ 4812594 w 4812594"/>
              <a:gd name="connsiteY1" fmla="*/ 4824875 h 4824875"/>
              <a:gd name="connsiteX0" fmla="*/ 0 w 4812594"/>
              <a:gd name="connsiteY0" fmla="*/ 0 h 4824875"/>
              <a:gd name="connsiteX1" fmla="*/ 4812594 w 4812594"/>
              <a:gd name="connsiteY1" fmla="*/ 4824875 h 4824875"/>
              <a:gd name="connsiteX0" fmla="*/ 0 w 4812594"/>
              <a:gd name="connsiteY0" fmla="*/ 0 h 4635697"/>
              <a:gd name="connsiteX1" fmla="*/ 4812594 w 4812594"/>
              <a:gd name="connsiteY1" fmla="*/ 4635697 h 4635697"/>
              <a:gd name="connsiteX0" fmla="*/ 0 w 4812594"/>
              <a:gd name="connsiteY0" fmla="*/ 0 h 4635697"/>
              <a:gd name="connsiteX1" fmla="*/ 4812594 w 4812594"/>
              <a:gd name="connsiteY1" fmla="*/ 4635697 h 463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12594" h="4635697">
                <a:moveTo>
                  <a:pt x="0" y="0"/>
                </a:moveTo>
                <a:cubicBezTo>
                  <a:pt x="269353" y="2403461"/>
                  <a:pt x="1432787" y="3441886"/>
                  <a:pt x="4812594" y="4635697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3489396" y="3151985"/>
            <a:ext cx="5583133" cy="3563163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8191571"/>
              <a:gd name="connsiteY0" fmla="*/ 0 h 4919448"/>
              <a:gd name="connsiteX1" fmla="*/ 8191571 w 8191571"/>
              <a:gd name="connsiteY1" fmla="*/ 4919448 h 4919448"/>
              <a:gd name="connsiteX0" fmla="*/ 0 w 8191571"/>
              <a:gd name="connsiteY0" fmla="*/ 0 h 4919448"/>
              <a:gd name="connsiteX1" fmla="*/ 8191571 w 8191571"/>
              <a:gd name="connsiteY1" fmla="*/ 4919448 h 491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91571" h="4919448">
                <a:moveTo>
                  <a:pt x="0" y="0"/>
                </a:moveTo>
                <a:cubicBezTo>
                  <a:pt x="1013459" y="3753175"/>
                  <a:pt x="4811764" y="3725637"/>
                  <a:pt x="8191571" y="4919448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3977920" y="2466761"/>
            <a:ext cx="5094609" cy="4248387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7474809"/>
              <a:gd name="connsiteY0" fmla="*/ 0 h 5865496"/>
              <a:gd name="connsiteX1" fmla="*/ 7474809 w 7474809"/>
              <a:gd name="connsiteY1" fmla="*/ 5865496 h 5865496"/>
              <a:gd name="connsiteX0" fmla="*/ 0 w 7474809"/>
              <a:gd name="connsiteY0" fmla="*/ 0 h 5865496"/>
              <a:gd name="connsiteX1" fmla="*/ 7474809 w 7474809"/>
              <a:gd name="connsiteY1" fmla="*/ 5865496 h 586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4809" h="5865496">
                <a:moveTo>
                  <a:pt x="0" y="0"/>
                </a:moveTo>
                <a:cubicBezTo>
                  <a:pt x="269391" y="4018073"/>
                  <a:pt x="4095002" y="4671685"/>
                  <a:pt x="7474809" y="5865496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4605992" y="3494574"/>
            <a:ext cx="4466537" cy="3220574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6758046"/>
              <a:gd name="connsiteY0" fmla="*/ 0 h 4824843"/>
              <a:gd name="connsiteX1" fmla="*/ 6758046 w 6758046"/>
              <a:gd name="connsiteY1" fmla="*/ 4824843 h 4824843"/>
              <a:gd name="connsiteX0" fmla="*/ 0 w 6758046"/>
              <a:gd name="connsiteY0" fmla="*/ 0 h 4824843"/>
              <a:gd name="connsiteX1" fmla="*/ 6758046 w 6758046"/>
              <a:gd name="connsiteY1" fmla="*/ 4824843 h 4824843"/>
              <a:gd name="connsiteX0" fmla="*/ 0 w 6758046"/>
              <a:gd name="connsiteY0" fmla="*/ 0 h 4824843"/>
              <a:gd name="connsiteX1" fmla="*/ 6758046 w 6758046"/>
              <a:gd name="connsiteY1" fmla="*/ 4824843 h 4824843"/>
              <a:gd name="connsiteX0" fmla="*/ 0 w 6553303"/>
              <a:gd name="connsiteY0" fmla="*/ 0 h 4446456"/>
              <a:gd name="connsiteX1" fmla="*/ 6553303 w 6553303"/>
              <a:gd name="connsiteY1" fmla="*/ 4446456 h 4446456"/>
              <a:gd name="connsiteX0" fmla="*/ 0 w 6553303"/>
              <a:gd name="connsiteY0" fmla="*/ 0 h 4446456"/>
              <a:gd name="connsiteX1" fmla="*/ 6553303 w 6553303"/>
              <a:gd name="connsiteY1" fmla="*/ 4446456 h 444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53303" h="4446456">
                <a:moveTo>
                  <a:pt x="0" y="0"/>
                </a:moveTo>
                <a:cubicBezTo>
                  <a:pt x="521938" y="2346675"/>
                  <a:pt x="3173496" y="3252645"/>
                  <a:pt x="6553303" y="4446456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4117499" y="4042776"/>
            <a:ext cx="4955030" cy="2672372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7270019"/>
              <a:gd name="connsiteY0" fmla="*/ 0 h 4037015"/>
              <a:gd name="connsiteX1" fmla="*/ 7270019 w 7270019"/>
              <a:gd name="connsiteY1" fmla="*/ 3689585 h 4037015"/>
              <a:gd name="connsiteX0" fmla="*/ 0 w 7270019"/>
              <a:gd name="connsiteY0" fmla="*/ 0 h 3689585"/>
              <a:gd name="connsiteX1" fmla="*/ 7270019 w 7270019"/>
              <a:gd name="connsiteY1" fmla="*/ 3689585 h 368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70019" h="3689585">
                <a:moveTo>
                  <a:pt x="0" y="0"/>
                </a:moveTo>
                <a:cubicBezTo>
                  <a:pt x="1306982" y="2435015"/>
                  <a:pt x="3890212" y="2495774"/>
                  <a:pt x="7270019" y="3689585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5583071" y="3768686"/>
            <a:ext cx="3280059" cy="2740871"/>
          </a:xfrm>
          <a:custGeom>
            <a:avLst/>
            <a:gdLst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324475"/>
              <a:gd name="connsiteY0" fmla="*/ 0 h 5581650"/>
              <a:gd name="connsiteX1" fmla="*/ 5324475 w 5324475"/>
              <a:gd name="connsiteY1" fmla="*/ 5581650 h 5581650"/>
              <a:gd name="connsiteX0" fmla="*/ 0 w 5119732"/>
              <a:gd name="connsiteY0" fmla="*/ 0 h 4068005"/>
              <a:gd name="connsiteX1" fmla="*/ 5119732 w 5119732"/>
              <a:gd name="connsiteY1" fmla="*/ 4068005 h 4068005"/>
              <a:gd name="connsiteX0" fmla="*/ 0 w 5119732"/>
              <a:gd name="connsiteY0" fmla="*/ 0 h 4068005"/>
              <a:gd name="connsiteX1" fmla="*/ 5119732 w 5119732"/>
              <a:gd name="connsiteY1" fmla="*/ 4068005 h 4068005"/>
              <a:gd name="connsiteX0" fmla="*/ 0 w 5119732"/>
              <a:gd name="connsiteY0" fmla="*/ 0 h 4068005"/>
              <a:gd name="connsiteX1" fmla="*/ 5119732 w 5119732"/>
              <a:gd name="connsiteY1" fmla="*/ 4068005 h 4068005"/>
              <a:gd name="connsiteX0" fmla="*/ 0 w 4812502"/>
              <a:gd name="connsiteY0" fmla="*/ 0 h 3784159"/>
              <a:gd name="connsiteX1" fmla="*/ 4812502 w 4812502"/>
              <a:gd name="connsiteY1" fmla="*/ 3784159 h 378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12502" h="3784159">
                <a:moveTo>
                  <a:pt x="0" y="0"/>
                </a:moveTo>
                <a:cubicBezTo>
                  <a:pt x="399052" y="1753840"/>
                  <a:pt x="1432695" y="2590348"/>
                  <a:pt x="4812502" y="3784159"/>
                </a:cubicBezTo>
              </a:path>
            </a:pathLst>
          </a:custGeom>
          <a:ln w="31750">
            <a:solidFill>
              <a:schemeClr val="bg1"/>
            </a:solidFill>
            <a:headEnd type="oval"/>
          </a:ln>
          <a:effectLst>
            <a:outerShdw blurRad="177800" sx="102000" sy="102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909097" y="4728023"/>
            <a:ext cx="767681" cy="753746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746567" y="4590978"/>
            <a:ext cx="418735" cy="411134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350783" y="4179844"/>
            <a:ext cx="558313" cy="548179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258043" y="3905754"/>
            <a:ext cx="628103" cy="616702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7537199" y="3289053"/>
            <a:ext cx="348946" cy="342612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6490362" y="3905754"/>
            <a:ext cx="558313" cy="548179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560151" y="3220530"/>
            <a:ext cx="558313" cy="548179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5652892" y="4522456"/>
            <a:ext cx="628103" cy="616702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5094578" y="5002113"/>
            <a:ext cx="488524" cy="479657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4885211" y="3974277"/>
            <a:ext cx="488524" cy="479657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117530" y="4316889"/>
            <a:ext cx="418735" cy="411134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3629006" y="4728023"/>
            <a:ext cx="488524" cy="479657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722681" y="5344725"/>
            <a:ext cx="697892" cy="685224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4606054" y="5344725"/>
            <a:ext cx="488524" cy="479657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4955000" y="4659501"/>
            <a:ext cx="418735" cy="411134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5652892" y="1301903"/>
            <a:ext cx="279157" cy="274090"/>
          </a:xfrm>
          <a:prstGeom prst="ellipse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5583103" y="1027813"/>
            <a:ext cx="628103" cy="616702"/>
          </a:xfrm>
          <a:prstGeom prst="ellipse">
            <a:avLst/>
          </a:prstGeom>
          <a:gradFill flip="none" rotWithShape="1">
            <a:gsLst>
              <a:gs pos="31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22681" y="890768"/>
            <a:ext cx="488524" cy="411134"/>
          </a:xfrm>
          <a:prstGeom prst="ellipse">
            <a:avLst/>
          </a:prstGeom>
          <a:gradFill flip="none" rotWithShape="1">
            <a:gsLst>
              <a:gs pos="31000">
                <a:schemeClr val="bg1">
                  <a:alpha val="5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5234157" y="3220530"/>
            <a:ext cx="418735" cy="411134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6071627" y="4590978"/>
            <a:ext cx="628103" cy="616702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5583103" y="5070635"/>
            <a:ext cx="488524" cy="479657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5303946" y="5481770"/>
            <a:ext cx="488524" cy="479657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6280994" y="5139158"/>
            <a:ext cx="767681" cy="753746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2023855" y="1713037"/>
            <a:ext cx="837470" cy="822269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5000"/>
                </a:schemeClr>
              </a:gs>
              <a:gs pos="6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3140482" y="548156"/>
            <a:ext cx="628103" cy="548179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5000"/>
                </a:schemeClr>
              </a:gs>
              <a:gs pos="6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3140482" y="1644515"/>
            <a:ext cx="418735" cy="342612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5000"/>
                </a:schemeClr>
              </a:gs>
              <a:gs pos="6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1428728" y="3643314"/>
            <a:ext cx="1046838" cy="1096359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5000"/>
                </a:schemeClr>
              </a:gs>
              <a:gs pos="6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0" y="0"/>
            <a:ext cx="135729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62000">
                <a:schemeClr val="tx2">
                  <a:lumMod val="75000"/>
                </a:schemeClr>
              </a:gs>
            </a:gsLst>
            <a:lin ang="2400000" scaled="0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44450" h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1357290" y="6429396"/>
            <a:ext cx="7786710" cy="42860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62000">
                <a:schemeClr val="tx2">
                  <a:lumMod val="75000"/>
                </a:schemeClr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-2293167" y="2578863"/>
            <a:ext cx="60150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Образец заголовка</a:t>
            </a:r>
            <a:endParaRPr lang="en-A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0"/>
            <a:ext cx="7786710" cy="6429396"/>
          </a:xfrm>
          <a:prstGeom prst="rect">
            <a:avLst/>
          </a:prstGeom>
          <a:solidFill>
            <a:schemeClr val="bg1">
              <a:alpha val="19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Образец текста</a:t>
            </a:r>
          </a:p>
          <a:p>
            <a:pPr lvl="1"/>
            <a:r>
              <a:rPr lang="en-AU" smtClean="0"/>
              <a:t>Второй уровень</a:t>
            </a:r>
          </a:p>
          <a:p>
            <a:pPr lvl="2"/>
            <a:r>
              <a:rPr lang="en-AU" smtClean="0"/>
              <a:t>Третий уровень</a:t>
            </a:r>
          </a:p>
          <a:p>
            <a:pPr lvl="3"/>
            <a:r>
              <a:rPr lang="en-AU" smtClean="0"/>
              <a:t>Четвертый уровень</a:t>
            </a:r>
          </a:p>
          <a:p>
            <a:pPr lvl="4"/>
            <a:r>
              <a:rPr lang="en-AU" smtClean="0"/>
              <a:t>Пятый уровень</a:t>
            </a:r>
            <a:endParaRPr lang="en-AU" dirty="0"/>
          </a:p>
        </p:txBody>
      </p:sp>
      <p:grpSp>
        <p:nvGrpSpPr>
          <p:cNvPr id="65" name="Группа 64"/>
          <p:cNvGrpSpPr/>
          <p:nvPr/>
        </p:nvGrpSpPr>
        <p:grpSpPr>
          <a:xfrm>
            <a:off x="8743778" y="6483162"/>
            <a:ext cx="331471" cy="331471"/>
            <a:chOff x="4857752" y="6500834"/>
            <a:chExt cx="331471" cy="331471"/>
          </a:xfrm>
        </p:grpSpPr>
        <p:sp>
          <p:nvSpPr>
            <p:cNvPr id="66" name="Овал 65"/>
            <p:cNvSpPr/>
            <p:nvPr/>
          </p:nvSpPr>
          <p:spPr>
            <a:xfrm>
              <a:off x="5000628" y="650083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5072066" y="657227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5143504" y="664371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5072066" y="67151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5000628" y="6786586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4929190" y="650083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5000628" y="657227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5072066" y="664371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5000628" y="67151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4929190" y="6786586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4857752" y="650083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4929190" y="657227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5000628" y="664371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4929190" y="67151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4857752" y="6786586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1" name="Группа 90"/>
          <p:cNvGrpSpPr/>
          <p:nvPr/>
        </p:nvGrpSpPr>
        <p:grpSpPr>
          <a:xfrm rot="10800000">
            <a:off x="8266441" y="6487365"/>
            <a:ext cx="331471" cy="331471"/>
            <a:chOff x="4857752" y="6500834"/>
            <a:chExt cx="331471" cy="331471"/>
          </a:xfrm>
        </p:grpSpPr>
        <p:sp>
          <p:nvSpPr>
            <p:cNvPr id="82" name="Овал 81"/>
            <p:cNvSpPr/>
            <p:nvPr/>
          </p:nvSpPr>
          <p:spPr>
            <a:xfrm>
              <a:off x="5000628" y="650083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5072066" y="657227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5143504" y="664371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/>
            <p:cNvSpPr/>
            <p:nvPr/>
          </p:nvSpPr>
          <p:spPr>
            <a:xfrm>
              <a:off x="5072066" y="67151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/>
            <p:cNvSpPr/>
            <p:nvPr/>
          </p:nvSpPr>
          <p:spPr>
            <a:xfrm>
              <a:off x="5000628" y="6786586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4929190" y="650083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5000628" y="657227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5072066" y="664371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5000628" y="67151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4929190" y="6786586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/>
            <p:cNvSpPr/>
            <p:nvPr/>
          </p:nvSpPr>
          <p:spPr>
            <a:xfrm>
              <a:off x="4857752" y="650083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4929190" y="657227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/>
            <p:cNvSpPr/>
            <p:nvPr/>
          </p:nvSpPr>
          <p:spPr>
            <a:xfrm>
              <a:off x="5000628" y="664371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4929190" y="67151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857752" y="6786586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1417970" y="6490785"/>
            <a:ext cx="474347" cy="334941"/>
            <a:chOff x="7072330" y="6500834"/>
            <a:chExt cx="474347" cy="334941"/>
          </a:xfrm>
        </p:grpSpPr>
        <p:grpSp>
          <p:nvGrpSpPr>
            <p:cNvPr id="98" name="Группа 107"/>
            <p:cNvGrpSpPr/>
            <p:nvPr/>
          </p:nvGrpSpPr>
          <p:grpSpPr>
            <a:xfrm>
              <a:off x="7072330" y="6504304"/>
              <a:ext cx="331471" cy="331471"/>
              <a:chOff x="4857752" y="6500834"/>
              <a:chExt cx="331471" cy="331471"/>
            </a:xfrm>
          </p:grpSpPr>
          <p:sp>
            <p:nvSpPr>
              <p:cNvPr id="115" name="Овал 114"/>
              <p:cNvSpPr/>
              <p:nvPr/>
            </p:nvSpPr>
            <p:spPr>
              <a:xfrm>
                <a:off x="5000628" y="6500834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6" name="Овал 115"/>
              <p:cNvSpPr/>
              <p:nvPr/>
            </p:nvSpPr>
            <p:spPr>
              <a:xfrm>
                <a:off x="5072066" y="657227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5143504" y="664371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Овал 117"/>
              <p:cNvSpPr/>
              <p:nvPr/>
            </p:nvSpPr>
            <p:spPr>
              <a:xfrm>
                <a:off x="5072066" y="6715148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Овал 118"/>
              <p:cNvSpPr/>
              <p:nvPr/>
            </p:nvSpPr>
            <p:spPr>
              <a:xfrm>
                <a:off x="5000628" y="678658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Овал 119"/>
              <p:cNvSpPr/>
              <p:nvPr/>
            </p:nvSpPr>
            <p:spPr>
              <a:xfrm>
                <a:off x="4929190" y="6500834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1" name="Овал 120"/>
              <p:cNvSpPr/>
              <p:nvPr/>
            </p:nvSpPr>
            <p:spPr>
              <a:xfrm>
                <a:off x="5000628" y="657227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2" name="Овал 121"/>
              <p:cNvSpPr/>
              <p:nvPr/>
            </p:nvSpPr>
            <p:spPr>
              <a:xfrm>
                <a:off x="5072066" y="664371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3" name="Овал 122"/>
              <p:cNvSpPr/>
              <p:nvPr/>
            </p:nvSpPr>
            <p:spPr>
              <a:xfrm>
                <a:off x="5000628" y="6715148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Овал 123"/>
              <p:cNvSpPr/>
              <p:nvPr/>
            </p:nvSpPr>
            <p:spPr>
              <a:xfrm>
                <a:off x="4929190" y="678658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Овал 124"/>
              <p:cNvSpPr/>
              <p:nvPr/>
            </p:nvSpPr>
            <p:spPr>
              <a:xfrm>
                <a:off x="4857752" y="6500834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Овал 125"/>
              <p:cNvSpPr/>
              <p:nvPr/>
            </p:nvSpPr>
            <p:spPr>
              <a:xfrm>
                <a:off x="4929190" y="657227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Овал 126"/>
              <p:cNvSpPr/>
              <p:nvPr/>
            </p:nvSpPr>
            <p:spPr>
              <a:xfrm>
                <a:off x="5000628" y="664371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Овал 127"/>
              <p:cNvSpPr/>
              <p:nvPr/>
            </p:nvSpPr>
            <p:spPr>
              <a:xfrm>
                <a:off x="4929190" y="6715148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9" name="Овал 128"/>
              <p:cNvSpPr/>
              <p:nvPr/>
            </p:nvSpPr>
            <p:spPr>
              <a:xfrm>
                <a:off x="4857752" y="678658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9" name="Группа 123"/>
            <p:cNvGrpSpPr/>
            <p:nvPr/>
          </p:nvGrpSpPr>
          <p:grpSpPr>
            <a:xfrm flipH="1">
              <a:off x="7215206" y="6500834"/>
              <a:ext cx="331471" cy="331471"/>
              <a:chOff x="4857752" y="6500834"/>
              <a:chExt cx="331471" cy="331471"/>
            </a:xfrm>
          </p:grpSpPr>
          <p:sp>
            <p:nvSpPr>
              <p:cNvPr id="100" name="Овал 99"/>
              <p:cNvSpPr/>
              <p:nvPr/>
            </p:nvSpPr>
            <p:spPr>
              <a:xfrm>
                <a:off x="5000628" y="6500834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Овал 100"/>
              <p:cNvSpPr/>
              <p:nvPr/>
            </p:nvSpPr>
            <p:spPr>
              <a:xfrm>
                <a:off x="5072066" y="657227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Овал 101"/>
              <p:cNvSpPr/>
              <p:nvPr/>
            </p:nvSpPr>
            <p:spPr>
              <a:xfrm>
                <a:off x="5143504" y="664371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Овал 102"/>
              <p:cNvSpPr/>
              <p:nvPr/>
            </p:nvSpPr>
            <p:spPr>
              <a:xfrm>
                <a:off x="5072066" y="6715148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4" name="Овал 103"/>
              <p:cNvSpPr/>
              <p:nvPr/>
            </p:nvSpPr>
            <p:spPr>
              <a:xfrm>
                <a:off x="5000628" y="678658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Овал 104"/>
              <p:cNvSpPr/>
              <p:nvPr/>
            </p:nvSpPr>
            <p:spPr>
              <a:xfrm>
                <a:off x="4929190" y="6500834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Овал 105"/>
              <p:cNvSpPr/>
              <p:nvPr/>
            </p:nvSpPr>
            <p:spPr>
              <a:xfrm>
                <a:off x="5000628" y="657227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Овал 106"/>
              <p:cNvSpPr/>
              <p:nvPr/>
            </p:nvSpPr>
            <p:spPr>
              <a:xfrm>
                <a:off x="5072066" y="664371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8" name="Овал 107"/>
              <p:cNvSpPr/>
              <p:nvPr/>
            </p:nvSpPr>
            <p:spPr>
              <a:xfrm>
                <a:off x="5000628" y="6715148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Овал 108"/>
              <p:cNvSpPr/>
              <p:nvPr/>
            </p:nvSpPr>
            <p:spPr>
              <a:xfrm>
                <a:off x="4929190" y="678658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0" name="Овал 109"/>
              <p:cNvSpPr/>
              <p:nvPr/>
            </p:nvSpPr>
            <p:spPr>
              <a:xfrm>
                <a:off x="4857752" y="6500834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1" name="Овал 110"/>
              <p:cNvSpPr/>
              <p:nvPr/>
            </p:nvSpPr>
            <p:spPr>
              <a:xfrm>
                <a:off x="4929190" y="657227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Овал 111"/>
              <p:cNvSpPr/>
              <p:nvPr/>
            </p:nvSpPr>
            <p:spPr>
              <a:xfrm>
                <a:off x="5000628" y="664371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Овал 112"/>
              <p:cNvSpPr/>
              <p:nvPr/>
            </p:nvSpPr>
            <p:spPr>
              <a:xfrm>
                <a:off x="4929190" y="6715148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Овал 113"/>
              <p:cNvSpPr/>
              <p:nvPr/>
            </p:nvSpPr>
            <p:spPr>
              <a:xfrm>
                <a:off x="4857752" y="678658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2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2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4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1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1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1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6000"/>
                            </p:stCondLst>
                            <p:childTnLst>
                              <p:par>
                                <p:cTn id="23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4" dur="1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0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9" grpId="0" animBg="1"/>
      <p:bldP spid="9" grpId="1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2" grpId="0" animBg="1"/>
      <p:bldP spid="42" grpId="1" animBg="1"/>
      <p:bldP spid="42" grpId="2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7" grpId="2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kumimoji="0" lang="ru-RU" sz="5400" b="1" i="0" u="none" strike="noStrike" kern="1200" cap="none" spc="0" normalizeH="0" baseline="0" noProof="0" smtClean="0">
          <a:ln w="31550" cmpd="sng">
            <a:gradFill>
              <a:gsLst>
                <a:gs pos="25000">
                  <a:schemeClr val="accent1">
                    <a:shade val="25000"/>
                    <a:satMod val="190000"/>
                  </a:schemeClr>
                </a:gs>
                <a:gs pos="80000">
                  <a:schemeClr val="accent1">
                    <a:tint val="75000"/>
                    <a:satMod val="190000"/>
                  </a:schemeClr>
                </a:gs>
              </a:gsLst>
              <a:lin ang="5400000"/>
            </a:gradFill>
            <a:prstDash val="solid"/>
          </a:ln>
          <a:solidFill>
            <a:srgbClr val="FFFFFF"/>
          </a:solidFill>
          <a:effectLst>
            <a:outerShdw blurRad="41275" dist="12700" dir="12000000" algn="tl" rotWithShape="0">
              <a:srgbClr val="000000">
                <a:alpha val="40000"/>
              </a:srgbClr>
            </a:outerShdw>
          </a:effectLst>
          <a:uLnTx/>
          <a:uFillTx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5119" y="1628800"/>
            <a:ext cx="7772400" cy="1470025"/>
          </a:xfr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kk-KZ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Әлеуметтік желі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4786322"/>
            <a:ext cx="4932040" cy="2233394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Кеңесбеков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20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Рахметоллин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.Ж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Акатов .а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14282" y="4786322"/>
            <a:ext cx="1300166" cy="1308120"/>
            <a:chOff x="214282" y="4965700"/>
            <a:chExt cx="1300166" cy="1308120"/>
          </a:xfrm>
        </p:grpSpPr>
        <p:grpSp>
          <p:nvGrpSpPr>
            <p:cNvPr id="5" name="Группа 73"/>
            <p:cNvGrpSpPr/>
            <p:nvPr/>
          </p:nvGrpSpPr>
          <p:grpSpPr>
            <a:xfrm>
              <a:off x="214282" y="4965700"/>
              <a:ext cx="1300166" cy="1160474"/>
              <a:chOff x="214282" y="4965700"/>
              <a:chExt cx="1300166" cy="1160474"/>
            </a:xfrm>
            <a:effectLst>
              <a:outerShdw blurRad="101600" sx="102000" sy="102000" algn="ctr" rotWithShape="0">
                <a:schemeClr val="bg1"/>
              </a:outerShdw>
            </a:effectLst>
          </p:grpSpPr>
          <p:sp>
            <p:nvSpPr>
              <p:cNvPr id="7" name="Полилиния 6"/>
              <p:cNvSpPr/>
              <p:nvPr/>
            </p:nvSpPr>
            <p:spPr>
              <a:xfrm>
                <a:off x="673100" y="4965700"/>
                <a:ext cx="800100" cy="1054100"/>
              </a:xfrm>
              <a:custGeom>
                <a:avLst/>
                <a:gdLst>
                  <a:gd name="connsiteX0" fmla="*/ 0 w 800100"/>
                  <a:gd name="connsiteY0" fmla="*/ 1054100 h 1054100"/>
                  <a:gd name="connsiteX1" fmla="*/ 342900 w 800100"/>
                  <a:gd name="connsiteY1" fmla="*/ 342900 h 1054100"/>
                  <a:gd name="connsiteX2" fmla="*/ 800100 w 800100"/>
                  <a:gd name="connsiteY2" fmla="*/ 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00" h="1054100">
                    <a:moveTo>
                      <a:pt x="0" y="1054100"/>
                    </a:moveTo>
                    <a:cubicBezTo>
                      <a:pt x="104775" y="786341"/>
                      <a:pt x="209550" y="518583"/>
                      <a:pt x="342900" y="342900"/>
                    </a:cubicBezTo>
                    <a:cubicBezTo>
                      <a:pt x="476250" y="167217"/>
                      <a:pt x="638175" y="83608"/>
                      <a:pt x="800100" y="0"/>
                    </a:cubicBezTo>
                  </a:path>
                </a:pathLst>
              </a:custGeom>
              <a:noFill/>
              <a:ln w="31750"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Полилиния 7"/>
              <p:cNvSpPr/>
              <p:nvPr/>
            </p:nvSpPr>
            <p:spPr>
              <a:xfrm>
                <a:off x="714348" y="5143512"/>
                <a:ext cx="800100" cy="785818"/>
              </a:xfrm>
              <a:custGeom>
                <a:avLst/>
                <a:gdLst>
                  <a:gd name="connsiteX0" fmla="*/ 0 w 800100"/>
                  <a:gd name="connsiteY0" fmla="*/ 1054100 h 1054100"/>
                  <a:gd name="connsiteX1" fmla="*/ 342900 w 800100"/>
                  <a:gd name="connsiteY1" fmla="*/ 342900 h 1054100"/>
                  <a:gd name="connsiteX2" fmla="*/ 800100 w 800100"/>
                  <a:gd name="connsiteY2" fmla="*/ 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00" h="1054100">
                    <a:moveTo>
                      <a:pt x="0" y="1054100"/>
                    </a:moveTo>
                    <a:cubicBezTo>
                      <a:pt x="104775" y="786341"/>
                      <a:pt x="209550" y="518583"/>
                      <a:pt x="342900" y="342900"/>
                    </a:cubicBezTo>
                    <a:cubicBezTo>
                      <a:pt x="476250" y="167217"/>
                      <a:pt x="638175" y="83608"/>
                      <a:pt x="800100" y="0"/>
                    </a:cubicBezTo>
                  </a:path>
                </a:pathLst>
              </a:custGeom>
              <a:noFill/>
              <a:ln w="31750"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олилиния 8"/>
              <p:cNvSpPr/>
              <p:nvPr/>
            </p:nvSpPr>
            <p:spPr>
              <a:xfrm>
                <a:off x="714348" y="5072074"/>
                <a:ext cx="285752" cy="982662"/>
              </a:xfrm>
              <a:custGeom>
                <a:avLst/>
                <a:gdLst>
                  <a:gd name="connsiteX0" fmla="*/ 0 w 800100"/>
                  <a:gd name="connsiteY0" fmla="*/ 1054100 h 1054100"/>
                  <a:gd name="connsiteX1" fmla="*/ 342900 w 800100"/>
                  <a:gd name="connsiteY1" fmla="*/ 342900 h 1054100"/>
                  <a:gd name="connsiteX2" fmla="*/ 800100 w 800100"/>
                  <a:gd name="connsiteY2" fmla="*/ 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00" h="1054100">
                    <a:moveTo>
                      <a:pt x="0" y="1054100"/>
                    </a:moveTo>
                    <a:cubicBezTo>
                      <a:pt x="104775" y="786341"/>
                      <a:pt x="209550" y="518583"/>
                      <a:pt x="342900" y="342900"/>
                    </a:cubicBezTo>
                    <a:cubicBezTo>
                      <a:pt x="476250" y="167217"/>
                      <a:pt x="638175" y="83608"/>
                      <a:pt x="800100" y="0"/>
                    </a:cubicBezTo>
                  </a:path>
                </a:pathLst>
              </a:custGeom>
              <a:noFill/>
              <a:ln w="31750"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олилиния 9"/>
              <p:cNvSpPr/>
              <p:nvPr/>
            </p:nvSpPr>
            <p:spPr>
              <a:xfrm>
                <a:off x="642910" y="5357826"/>
                <a:ext cx="800100" cy="696910"/>
              </a:xfrm>
              <a:custGeom>
                <a:avLst/>
                <a:gdLst>
                  <a:gd name="connsiteX0" fmla="*/ 0 w 800100"/>
                  <a:gd name="connsiteY0" fmla="*/ 1054100 h 1054100"/>
                  <a:gd name="connsiteX1" fmla="*/ 342900 w 800100"/>
                  <a:gd name="connsiteY1" fmla="*/ 342900 h 1054100"/>
                  <a:gd name="connsiteX2" fmla="*/ 800100 w 800100"/>
                  <a:gd name="connsiteY2" fmla="*/ 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00" h="1054100">
                    <a:moveTo>
                      <a:pt x="0" y="1054100"/>
                    </a:moveTo>
                    <a:cubicBezTo>
                      <a:pt x="104775" y="786341"/>
                      <a:pt x="209550" y="518583"/>
                      <a:pt x="342900" y="342900"/>
                    </a:cubicBezTo>
                    <a:cubicBezTo>
                      <a:pt x="476250" y="167217"/>
                      <a:pt x="638175" y="83608"/>
                      <a:pt x="800100" y="0"/>
                    </a:cubicBezTo>
                  </a:path>
                </a:pathLst>
              </a:custGeom>
              <a:noFill/>
              <a:ln w="31750"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 flipH="1">
                <a:off x="214282" y="5072074"/>
                <a:ext cx="585818" cy="911224"/>
              </a:xfrm>
              <a:custGeom>
                <a:avLst/>
                <a:gdLst>
                  <a:gd name="connsiteX0" fmla="*/ 0 w 800100"/>
                  <a:gd name="connsiteY0" fmla="*/ 1054100 h 1054100"/>
                  <a:gd name="connsiteX1" fmla="*/ 342900 w 800100"/>
                  <a:gd name="connsiteY1" fmla="*/ 342900 h 1054100"/>
                  <a:gd name="connsiteX2" fmla="*/ 800100 w 800100"/>
                  <a:gd name="connsiteY2" fmla="*/ 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00" h="1054100">
                    <a:moveTo>
                      <a:pt x="0" y="1054100"/>
                    </a:moveTo>
                    <a:cubicBezTo>
                      <a:pt x="104775" y="786341"/>
                      <a:pt x="209550" y="518583"/>
                      <a:pt x="342900" y="342900"/>
                    </a:cubicBezTo>
                    <a:cubicBezTo>
                      <a:pt x="476250" y="167217"/>
                      <a:pt x="638175" y="83608"/>
                      <a:pt x="800100" y="0"/>
                    </a:cubicBezTo>
                  </a:path>
                </a:pathLst>
              </a:custGeom>
              <a:noFill/>
              <a:ln w="31750"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 flipH="1">
                <a:off x="571472" y="5143512"/>
                <a:ext cx="142876" cy="982662"/>
              </a:xfrm>
              <a:custGeom>
                <a:avLst/>
                <a:gdLst>
                  <a:gd name="connsiteX0" fmla="*/ 0 w 800100"/>
                  <a:gd name="connsiteY0" fmla="*/ 1054100 h 1054100"/>
                  <a:gd name="connsiteX1" fmla="*/ 342900 w 800100"/>
                  <a:gd name="connsiteY1" fmla="*/ 342900 h 1054100"/>
                  <a:gd name="connsiteX2" fmla="*/ 800100 w 800100"/>
                  <a:gd name="connsiteY2" fmla="*/ 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00" h="1054100">
                    <a:moveTo>
                      <a:pt x="0" y="1054100"/>
                    </a:moveTo>
                    <a:cubicBezTo>
                      <a:pt x="104775" y="786341"/>
                      <a:pt x="209550" y="518583"/>
                      <a:pt x="342900" y="342900"/>
                    </a:cubicBezTo>
                    <a:cubicBezTo>
                      <a:pt x="476250" y="167217"/>
                      <a:pt x="638175" y="83608"/>
                      <a:pt x="800100" y="0"/>
                    </a:cubicBezTo>
                  </a:path>
                </a:pathLst>
              </a:custGeom>
              <a:noFill/>
              <a:ln w="31750"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олилиния 12"/>
              <p:cNvSpPr/>
              <p:nvPr/>
            </p:nvSpPr>
            <p:spPr>
              <a:xfrm flipH="1">
                <a:off x="357158" y="5357826"/>
                <a:ext cx="442942" cy="696910"/>
              </a:xfrm>
              <a:custGeom>
                <a:avLst/>
                <a:gdLst>
                  <a:gd name="connsiteX0" fmla="*/ 0 w 800100"/>
                  <a:gd name="connsiteY0" fmla="*/ 1054100 h 1054100"/>
                  <a:gd name="connsiteX1" fmla="*/ 342900 w 800100"/>
                  <a:gd name="connsiteY1" fmla="*/ 342900 h 1054100"/>
                  <a:gd name="connsiteX2" fmla="*/ 800100 w 800100"/>
                  <a:gd name="connsiteY2" fmla="*/ 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0100" h="1054100">
                    <a:moveTo>
                      <a:pt x="0" y="1054100"/>
                    </a:moveTo>
                    <a:cubicBezTo>
                      <a:pt x="104775" y="786341"/>
                      <a:pt x="209550" y="518583"/>
                      <a:pt x="342900" y="342900"/>
                    </a:cubicBezTo>
                    <a:cubicBezTo>
                      <a:pt x="476250" y="167217"/>
                      <a:pt x="638175" y="83608"/>
                      <a:pt x="800100" y="0"/>
                    </a:cubicBezTo>
                  </a:path>
                </a:pathLst>
              </a:custGeom>
              <a:noFill/>
              <a:ln w="31750"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" name="Овал 5"/>
            <p:cNvSpPr/>
            <p:nvPr/>
          </p:nvSpPr>
          <p:spPr>
            <a:xfrm>
              <a:off x="487334" y="5773754"/>
              <a:ext cx="500066" cy="500066"/>
            </a:xfrm>
            <a:prstGeom prst="ellipse">
              <a:avLst/>
            </a:prstGeom>
            <a:gradFill flip="none" rotWithShape="1">
              <a:gsLst>
                <a:gs pos="26000">
                  <a:schemeClr val="bg1"/>
                </a:gs>
                <a:gs pos="6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000">
              <a:srgbClr val="FF0000"/>
            </a:gs>
            <a:gs pos="42000">
              <a:schemeClr val="tx2">
                <a:lumMod val="40000"/>
                <a:lumOff val="60000"/>
              </a:schemeClr>
            </a:gs>
            <a:gs pos="74000">
              <a:schemeClr val="tx2">
                <a:lumMod val="75000"/>
              </a:schemeClr>
            </a:gs>
            <a:gs pos="100000">
              <a:schemeClr val="tx2">
                <a:lumMod val="5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92470"/>
            <a:ext cx="8820472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6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Тақырыбтың</a:t>
            </a:r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6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өзектілігі</a:t>
            </a:r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A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50" endPos="85000" dist="60007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917778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Қоғамдағы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әлуметтік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желінің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зияны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пайдасы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жастардың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тәуелділігі</a:t>
            </a:r>
            <a:endParaRPr lang="en-A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F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9144000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6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4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941" y="188640"/>
            <a:ext cx="770485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обьектісі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субьектісі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зеттелетін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:Әлеуметт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A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A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89" y="1268760"/>
            <a:ext cx="669674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2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tx2">
                <a:lumMod val="40000"/>
                <a:lumOff val="60000"/>
              </a:schemeClr>
            </a:gs>
            <a:gs pos="100000">
              <a:schemeClr val="tx2">
                <a:lumMod val="75000"/>
              </a:schemeClr>
            </a:gs>
            <a:gs pos="100000">
              <a:schemeClr val="tx2">
                <a:lumMod val="5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0373" y="59102"/>
            <a:ext cx="4032448" cy="561586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 мақсаты</a:t>
            </a:r>
            <a:endParaRPr lang="kk-KZ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507649"/>
            <a:ext cx="8316416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 желі зиян ба, пайдалы ма және жастардың (студенттер) оған  туелділігін сауалнама жүргізі арқылы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анықтау?</a:t>
            </a:r>
            <a:endParaRPr lang="en-A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276872"/>
            <a:ext cx="3960440" cy="36933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Негезгі гипотеза </a:t>
            </a:r>
          </a:p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желі - адамдардың бір-бірімен ғаламтор арқылы өзара байланысын қамтамасыз ететін ғаламтор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ре­сурсы ретінде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 қауіпке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себепші</a:t>
            </a:r>
          </a:p>
          <a:p>
            <a:endParaRPr lang="en-A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40" y="1824463"/>
            <a:ext cx="5183560" cy="506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0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609">
              <a:srgbClr val="0188E6"/>
            </a:gs>
            <a:gs pos="74218">
              <a:srgbClr val="0189E6"/>
            </a:gs>
            <a:gs pos="73437">
              <a:srgbClr val="028AE6"/>
            </a:gs>
            <a:gs pos="71875">
              <a:srgbClr val="038CE6"/>
            </a:gs>
            <a:gs pos="38000">
              <a:srgbClr val="0591E6"/>
            </a:gs>
            <a:gs pos="62500">
              <a:srgbClr val="099BE5"/>
            </a:gs>
            <a:gs pos="50000">
              <a:srgbClr val="11AFE3"/>
            </a:gs>
            <a:gs pos="25000">
              <a:srgbClr val="21D6E0"/>
            </a:gs>
            <a:gs pos="89000">
              <a:srgbClr val="0087E6"/>
            </a:gs>
            <a:gs pos="100000">
              <a:srgbClr val="005CBF"/>
            </a:gs>
          </a:gsLst>
          <a:lin ang="5400000" scaled="0"/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0"/>
            <a:ext cx="381642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 гипотеза</a:t>
            </a:r>
            <a:endParaRPr lang="en-A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Әлемдегі отыз жасқа дейінгі адам­дардың 50 пайызы, жаңа ғасырда туылғандардың 96 пайызы әлеумет­тік желілерді </a:t>
            </a:r>
            <a:r>
              <a:rPr lang="kk-KZ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пайдаланады</a:t>
            </a:r>
            <a:endParaRPr lang="en-A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9055"/>
            <a:ext cx="4140460" cy="40994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0" y="2583952"/>
            <a:ext cx="4572000" cy="44627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Зерттеулерге қарағанда, әлеуметтік желілерде әрбір екінші адам өзі жайлы өтірік мәлімет жазады екен. Оның ішінде:</a:t>
            </a:r>
            <a:b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- 29 пайызы есім мен жасқа қатысты;</a:t>
            </a:r>
            <a:b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- 23 пайызы отбасылық жағдайы жайлы;</a:t>
            </a:r>
            <a:b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- 22 пайыз түр-әлпеті және қызығушылықтары туралы;</a:t>
            </a:r>
            <a:b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- 17 пайыз білімі мен жұмысына қатысты өтірік айтады. </a:t>
            </a:r>
            <a:endParaRPr lang="en-A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460" y="-16803"/>
            <a:ext cx="4680520" cy="260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42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6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532" y="26064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желіні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қолданасыз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314513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/>
              <a:t>й</a:t>
            </a:r>
            <a:r>
              <a:rPr lang="kk-KZ" sz="2400" dirty="0" smtClean="0"/>
              <a:t>а</a:t>
            </a:r>
            <a:endParaRPr lang="en-A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668344" y="3479799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21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69476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>
                <a:solidFill>
                  <a:schemeClr val="bg1"/>
                </a:solidFill>
              </a:rPr>
              <a:t>Сіздің </a:t>
            </a:r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түсінігіңіз</a:t>
            </a:r>
            <a:r>
              <a:rPr lang="kk-KZ" sz="2800" dirty="0">
                <a:solidFill>
                  <a:schemeClr val="bg1"/>
                </a:solidFill>
              </a:rPr>
              <a:t> бойынша әлеуметтік желі деген </a:t>
            </a:r>
            <a:r>
              <a:rPr lang="kk-KZ" sz="2800" dirty="0" smtClean="0">
                <a:solidFill>
                  <a:schemeClr val="bg1"/>
                </a:solidFill>
              </a:rPr>
              <a:t>не?</a:t>
            </a:r>
            <a:endParaRPr lang="en-AU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58741691"/>
              </p:ext>
            </p:extLst>
          </p:nvPr>
        </p:nvGraphicFramePr>
        <p:xfrm>
          <a:off x="827584" y="126876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21597474"/>
              </p:ext>
            </p:extLst>
          </p:nvPr>
        </p:nvGraphicFramePr>
        <p:xfrm>
          <a:off x="899592" y="692696"/>
          <a:ext cx="8064896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729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21" y="154174"/>
            <a:ext cx="9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желінің қай түрін қолданасыз?</a:t>
            </a:r>
            <a:endParaRPr lang="en-A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124516190"/>
              </p:ext>
            </p:extLst>
          </p:nvPr>
        </p:nvGraphicFramePr>
        <p:xfrm>
          <a:off x="467544" y="980728"/>
          <a:ext cx="8064896" cy="5703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00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25168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 </a:t>
            </a:r>
            <a:r>
              <a:rPr lang="kk-KZ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 кім ашты ? </a:t>
            </a:r>
            <a:endParaRPr lang="en-A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93815818"/>
              </p:ext>
            </p:extLst>
          </p:nvPr>
        </p:nvGraphicFramePr>
        <p:xfrm>
          <a:off x="-108520" y="764704"/>
          <a:ext cx="4536504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052736"/>
            <a:ext cx="5976664" cy="578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81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/>
              <a:t>.</a:t>
            </a:r>
            <a:r>
              <a:rPr lang="kk-KZ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мақсатта қолданасыз?</a:t>
            </a:r>
            <a:endParaRPr lang="en-A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193834615"/>
              </p:ext>
            </p:extLst>
          </p:nvPr>
        </p:nvGraphicFramePr>
        <p:xfrm>
          <a:off x="0" y="1124744"/>
          <a:ext cx="896448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325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0308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желі қоғамға зиянын тигіземе?</a:t>
            </a:r>
            <a:endParaRPr lang="en-A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116617803"/>
              </p:ext>
            </p:extLst>
          </p:nvPr>
        </p:nvGraphicFramePr>
        <p:xfrm>
          <a:off x="395536" y="1340768"/>
          <a:ext cx="8568952" cy="534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370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23477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желісіз өмір сүру мүмкін бе?</a:t>
            </a:r>
            <a:endParaRPr lang="en-A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222581276"/>
              </p:ext>
            </p:extLst>
          </p:nvPr>
        </p:nvGraphicFramePr>
        <p:xfrm>
          <a:off x="611560" y="1052736"/>
          <a:ext cx="8208912" cy="5602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789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79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желі адамның атрибутына айналған ба?</a:t>
            </a:r>
            <a:endParaRPr lang="en-A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34266659"/>
              </p:ext>
            </p:extLst>
          </p:nvPr>
        </p:nvGraphicFramePr>
        <p:xfrm>
          <a:off x="395536" y="1988840"/>
          <a:ext cx="7920880" cy="4712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606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74553"/>
            <a:ext cx="7740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желі сізге несімен ыңғайлы?</a:t>
            </a:r>
            <a:endParaRPr lang="en-A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992710379"/>
              </p:ext>
            </p:extLst>
          </p:nvPr>
        </p:nvGraphicFramePr>
        <p:xfrm>
          <a:off x="851756" y="980728"/>
          <a:ext cx="760867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51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6632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kk-KZ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желінің  </a:t>
            </a:r>
            <a:r>
              <a:rPr lang="kk-KZ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психикаға әсері бар ма?</a:t>
            </a:r>
            <a:endParaRPr lang="en-A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370656980"/>
              </p:ext>
            </p:extLst>
          </p:nvPr>
        </p:nvGraphicFramePr>
        <p:xfrm>
          <a:off x="899592" y="1095114"/>
          <a:ext cx="6840760" cy="4899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324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4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1" y="3279760"/>
            <a:ext cx="3945118" cy="275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89" y="3170104"/>
            <a:ext cx="4126142" cy="2862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6251" y="1340768"/>
            <a:ext cx="76632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  желі  саған   зиянын  немесе   пайдасын  тигізеді, уақытыңды    алады  не достарыңмен   қарым   қатнас жасауға    мүмкіндік береді  , бұның бәрі тек виртуалды.</a:t>
            </a:r>
            <a:endParaRPr lang="en-A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9758" y="6032168"/>
            <a:ext cx="626586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Бәрін өзің шешесің</a:t>
            </a:r>
            <a:endParaRPr lang="en-AU" sz="4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" y="1"/>
            <a:ext cx="3945118" cy="128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76304"/>
            <a:ext cx="3921348" cy="126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65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P101970460_templa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4188374-1973-4024-8CE6-EDC7C15133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TP101970460_template</Template>
  <TotalTime>236</TotalTime>
  <Words>229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TP101970460_template</vt:lpstr>
      <vt:lpstr>Әлеуметтік желі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Әлеуметтік желі</dc:title>
  <dc:creator>техническая физика</dc:creator>
  <cp:lastModifiedBy>техническая физика</cp:lastModifiedBy>
  <cp:revision>21</cp:revision>
  <dcterms:created xsi:type="dcterms:W3CDTF">2014-04-10T10:42:25Z</dcterms:created>
  <dcterms:modified xsi:type="dcterms:W3CDTF">2014-04-15T12:41:45Z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TC019704619991</vt:lpwstr>
  </property>
</Properties>
</file>